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5" r:id="rId2"/>
    <p:sldId id="274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1pPr>
    <a:lvl2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2pPr>
    <a:lvl3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3pPr>
    <a:lvl4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4pPr>
    <a:lvl5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5pPr>
    <a:lvl6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6pPr>
    <a:lvl7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7pPr>
    <a:lvl8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8pPr>
    <a:lvl9pPr marL="0" marR="0" indent="0" algn="ctr" defTabSz="647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5B5854"/>
        </a:solidFill>
        <a:effectLst/>
        <a:uFillTx/>
        <a:latin typeface="Avenir LT Std 85 Heavy"/>
        <a:ea typeface="Avenir LT Std 85 Heavy"/>
        <a:cs typeface="Avenir LT Std 85 Heavy"/>
        <a:sym typeface="Avenir LT Std 85 Heavy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1216" userDrawn="1">
          <p15:clr>
            <a:srgbClr val="A4A3A4"/>
          </p15:clr>
        </p15:guide>
        <p15:guide id="3" pos="2441" userDrawn="1">
          <p15:clr>
            <a:srgbClr val="A4A3A4"/>
          </p15:clr>
        </p15:guide>
        <p15:guide id="4" orient="horz" pos="8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E"/>
    <a:srgbClr val="1F2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round/>
            </a:ln>
          </a:left>
          <a:right>
            <a:ln w="12700" cap="flat">
              <a:solidFill>
                <a:srgbClr val="5B5854"/>
              </a:solidFill>
              <a:prstDash val="solid"/>
              <a:round/>
            </a:ln>
          </a:right>
          <a:top>
            <a:ln w="12700" cap="flat">
              <a:solidFill>
                <a:srgbClr val="5B5854"/>
              </a:solidFill>
              <a:prstDash val="solid"/>
              <a:round/>
            </a:ln>
          </a:top>
          <a:bottom>
            <a:ln w="12700" cap="flat">
              <a:solidFill>
                <a:srgbClr val="5B5854"/>
              </a:solidFill>
              <a:prstDash val="solid"/>
              <a:round/>
            </a:ln>
          </a:bottom>
          <a:insideH>
            <a:ln w="12700" cap="flat">
              <a:solidFill>
                <a:srgbClr val="5B5854"/>
              </a:solidFill>
              <a:prstDash val="solid"/>
              <a:round/>
            </a:ln>
          </a:insideH>
          <a:insideV>
            <a:ln w="12700" cap="flat">
              <a:solidFill>
                <a:srgbClr val="5B5854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round/>
            </a:ln>
          </a:left>
          <a:right>
            <a:ln w="12700" cap="flat">
              <a:solidFill>
                <a:srgbClr val="5B5854"/>
              </a:solidFill>
              <a:prstDash val="solid"/>
              <a:round/>
            </a:ln>
          </a:right>
          <a:top>
            <a:ln w="12700" cap="flat">
              <a:solidFill>
                <a:srgbClr val="5B5854"/>
              </a:solidFill>
              <a:prstDash val="solid"/>
              <a:round/>
            </a:ln>
          </a:top>
          <a:bottom>
            <a:ln w="12700" cap="flat">
              <a:solidFill>
                <a:srgbClr val="5B5854"/>
              </a:solidFill>
              <a:prstDash val="solid"/>
              <a:round/>
            </a:ln>
          </a:bottom>
          <a:insideH>
            <a:ln w="12700" cap="flat">
              <a:solidFill>
                <a:srgbClr val="5B5854"/>
              </a:solidFill>
              <a:prstDash val="solid"/>
              <a:round/>
            </a:ln>
          </a:insideH>
          <a:insideV>
            <a:ln w="12700" cap="flat">
              <a:solidFill>
                <a:srgbClr val="5B5854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round/>
            </a:ln>
          </a:left>
          <a:right>
            <a:ln w="12700" cap="flat">
              <a:solidFill>
                <a:srgbClr val="5B5854"/>
              </a:solidFill>
              <a:prstDash val="solid"/>
              <a:round/>
            </a:ln>
          </a:right>
          <a:top>
            <a:ln w="12700" cap="flat">
              <a:solidFill>
                <a:srgbClr val="5B5854"/>
              </a:solidFill>
              <a:prstDash val="solid"/>
              <a:round/>
            </a:ln>
          </a:top>
          <a:bottom>
            <a:ln w="12700" cap="flat">
              <a:solidFill>
                <a:srgbClr val="5B5854"/>
              </a:solidFill>
              <a:prstDash val="solid"/>
              <a:round/>
            </a:ln>
          </a:bottom>
          <a:insideH>
            <a:ln w="12700" cap="flat">
              <a:solidFill>
                <a:srgbClr val="5B5854"/>
              </a:solidFill>
              <a:prstDash val="solid"/>
              <a:round/>
            </a:ln>
          </a:insideH>
          <a:insideV>
            <a:ln w="12700" cap="flat">
              <a:solidFill>
                <a:srgbClr val="5B5854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round/>
            </a:ln>
          </a:left>
          <a:right>
            <a:ln w="12700" cap="flat">
              <a:solidFill>
                <a:srgbClr val="5B5854"/>
              </a:solidFill>
              <a:prstDash val="solid"/>
              <a:round/>
            </a:ln>
          </a:right>
          <a:top>
            <a:ln w="12700" cap="flat">
              <a:solidFill>
                <a:srgbClr val="5B5854"/>
              </a:solidFill>
              <a:prstDash val="solid"/>
              <a:round/>
            </a:ln>
          </a:top>
          <a:bottom>
            <a:ln w="12700" cap="flat">
              <a:solidFill>
                <a:srgbClr val="5B5854"/>
              </a:solidFill>
              <a:prstDash val="solid"/>
              <a:round/>
            </a:ln>
          </a:bottom>
          <a:insideH>
            <a:ln w="12700" cap="flat">
              <a:solidFill>
                <a:srgbClr val="5B5854"/>
              </a:solidFill>
              <a:prstDash val="solid"/>
              <a:round/>
            </a:ln>
          </a:insideH>
          <a:insideV>
            <a:ln w="12700" cap="flat">
              <a:solidFill>
                <a:srgbClr val="5B5854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rgbClr val="D4DAE0"/>
          </a:solidFill>
        </a:fill>
      </a:tcStyle>
    </a:wholeTbl>
    <a:band2H>
      <a:tcTxStyle/>
      <a:tcStyle>
        <a:tcBdr/>
        <a:fill>
          <a:solidFill>
            <a:srgbClr val="EBEDF0"/>
          </a:solidFill>
        </a:fill>
      </a:tcStyle>
    </a:band2H>
    <a:firstCol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381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381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rgbClr val="DDE0D3"/>
          </a:solidFill>
        </a:fill>
      </a:tcStyle>
    </a:wholeTbl>
    <a:band2H>
      <a:tcTxStyle/>
      <a:tcStyle>
        <a:tcBdr/>
        <a:fill>
          <a:solidFill>
            <a:srgbClr val="EFF0EA"/>
          </a:solidFill>
        </a:fill>
      </a:tcStyle>
    </a:band2H>
    <a:firstCol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381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381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rgbClr val="D8D6DD"/>
          </a:solidFill>
        </a:fill>
      </a:tcStyle>
    </a:wholeTbl>
    <a:band2H>
      <a:tcTxStyle/>
      <a:tcStyle>
        <a:tcBdr/>
        <a:fill>
          <a:solidFill>
            <a:srgbClr val="ECECEF"/>
          </a:solidFill>
        </a:fill>
      </a:tcStyle>
    </a:band2H>
    <a:firstCol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381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381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072B5B"/>
          </a:solidFill>
        </a:fill>
      </a:tcStyle>
    </a:band2H>
    <a:firstCol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LTStd-Heavy"/>
          <a:ea typeface="AvenirLTStd-Heavy"/>
          <a:cs typeface="AvenirLTStd-Heavy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B5854"/>
              </a:solidFill>
              <a:prstDash val="solid"/>
              <a:round/>
            </a:ln>
          </a:top>
          <a:bottom>
            <a:ln w="25400" cap="flat">
              <a:solidFill>
                <a:srgbClr val="5B585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72B5B"/>
          </a:solidFill>
        </a:fill>
      </a:tcStyle>
    </a:lastRow>
    <a:fir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B5854"/>
              </a:solidFill>
              <a:prstDash val="solid"/>
              <a:round/>
            </a:ln>
          </a:top>
          <a:bottom>
            <a:ln w="25400" cap="flat">
              <a:solidFill>
                <a:srgbClr val="5B585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n" i="off">
        <a:font>
          <a:latin typeface="Avenir LT Std 85 Heavy"/>
          <a:ea typeface="Avenir LT Std 85 Heavy"/>
          <a:cs typeface="Avenir LT Std 85 Heavy"/>
        </a:font>
        <a:srgbClr val="5B5854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rgbClr val="D0D0CF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rgbClr val="5B5854"/>
          </a:solidFill>
        </a:fill>
      </a:tcStyle>
    </a:firstCol>
    <a:la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38100" cap="flat">
              <a:solidFill>
                <a:srgbClr val="072B5B"/>
              </a:solidFill>
              <a:prstDash val="solid"/>
              <a:round/>
            </a:ln>
          </a:top>
          <a:bottom>
            <a:ln w="127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rgbClr val="5B5854"/>
          </a:solidFill>
        </a:fill>
      </a:tcStyle>
    </a:lastRow>
    <a:firstRow>
      <a:tcTxStyle b="on" i="off">
        <a:font>
          <a:latin typeface="AvenirLTStd-Heavy"/>
          <a:ea typeface="AvenirLTStd-Heavy"/>
          <a:cs typeface="AvenirLTStd-Heavy"/>
        </a:font>
        <a:srgbClr val="072B5B"/>
      </a:tcTxStyle>
      <a:tcStyle>
        <a:tcBdr>
          <a:left>
            <a:ln w="12700" cap="flat">
              <a:solidFill>
                <a:srgbClr val="072B5B"/>
              </a:solidFill>
              <a:prstDash val="solid"/>
              <a:round/>
            </a:ln>
          </a:left>
          <a:right>
            <a:ln w="12700" cap="flat">
              <a:solidFill>
                <a:srgbClr val="072B5B"/>
              </a:solidFill>
              <a:prstDash val="solid"/>
              <a:round/>
            </a:ln>
          </a:right>
          <a:top>
            <a:ln w="12700" cap="flat">
              <a:solidFill>
                <a:srgbClr val="072B5B"/>
              </a:solidFill>
              <a:prstDash val="solid"/>
              <a:round/>
            </a:ln>
          </a:top>
          <a:bottom>
            <a:ln w="38100" cap="flat">
              <a:solidFill>
                <a:srgbClr val="072B5B"/>
              </a:solidFill>
              <a:prstDash val="solid"/>
              <a:round/>
            </a:ln>
          </a:bottom>
          <a:insideH>
            <a:ln w="12700" cap="flat">
              <a:solidFill>
                <a:srgbClr val="072B5B"/>
              </a:solidFill>
              <a:prstDash val="solid"/>
              <a:round/>
            </a:ln>
          </a:insideH>
          <a:insideV>
            <a:ln w="12700" cap="flat">
              <a:solidFill>
                <a:srgbClr val="072B5B"/>
              </a:solidFill>
              <a:prstDash val="solid"/>
              <a:round/>
            </a:ln>
          </a:insideV>
        </a:tcBdr>
        <a:fill>
          <a:solidFill>
            <a:srgbClr val="5B585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27"/>
    <p:restoredTop sz="94694"/>
  </p:normalViewPr>
  <p:slideViewPr>
    <p:cSldViewPr snapToGrid="0" snapToObjects="1" showGuides="1">
      <p:cViewPr>
        <p:scale>
          <a:sx n="50" d="100"/>
          <a:sy n="50" d="100"/>
        </p:scale>
        <p:origin x="1218" y="288"/>
      </p:cViewPr>
      <p:guideLst>
        <p:guide orient="horz" pos="4320"/>
        <p:guide pos="1216"/>
        <p:guide pos="2441"/>
        <p:guide orient="horz" pos="8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SOCCO PAOLA" userId="cea0263f-735b-4f31-a798-f8303eab1159" providerId="ADAL" clId="{9879AB2D-F56C-4230-AB01-9C2BDD479FFD}"/>
    <pc:docChg chg="undo custSel addSld delSld modSld modMainMaster">
      <pc:chgData name="POSOCCO PAOLA" userId="cea0263f-735b-4f31-a798-f8303eab1159" providerId="ADAL" clId="{9879AB2D-F56C-4230-AB01-9C2BDD479FFD}" dt="2024-01-25T17:43:30.981" v="278" actId="2696"/>
      <pc:docMkLst>
        <pc:docMk/>
      </pc:docMkLst>
      <pc:sldChg chg="addSp delSp modSp del mod">
        <pc:chgData name="POSOCCO PAOLA" userId="cea0263f-735b-4f31-a798-f8303eab1159" providerId="ADAL" clId="{9879AB2D-F56C-4230-AB01-9C2BDD479FFD}" dt="2024-01-25T17:43:30.981" v="278" actId="2696"/>
        <pc:sldMkLst>
          <pc:docMk/>
          <pc:sldMk cId="0" sldId="256"/>
        </pc:sldMkLst>
        <pc:spChg chg="mod">
          <ac:chgData name="POSOCCO PAOLA" userId="cea0263f-735b-4f31-a798-f8303eab1159" providerId="ADAL" clId="{9879AB2D-F56C-4230-AB01-9C2BDD479FFD}" dt="2024-01-25T12:33:36.974" v="76"/>
          <ac:spMkLst>
            <pc:docMk/>
            <pc:sldMk cId="0" sldId="256"/>
            <ac:spMk id="7" creationId="{A0FF7886-E76D-4CA6-AF86-0939A80BB059}"/>
          </ac:spMkLst>
        </pc:spChg>
        <pc:spChg chg="mod">
          <ac:chgData name="POSOCCO PAOLA" userId="cea0263f-735b-4f31-a798-f8303eab1159" providerId="ADAL" clId="{9879AB2D-F56C-4230-AB01-9C2BDD479FFD}" dt="2024-01-25T12:33:36.974" v="76"/>
          <ac:spMkLst>
            <pc:docMk/>
            <pc:sldMk cId="0" sldId="256"/>
            <ac:spMk id="8" creationId="{81232AE3-E8C9-42FB-BE98-C72D94CCB909}"/>
          </ac:spMkLst>
        </pc:spChg>
        <pc:spChg chg="mod">
          <ac:chgData name="POSOCCO PAOLA" userId="cea0263f-735b-4f31-a798-f8303eab1159" providerId="ADAL" clId="{9879AB2D-F56C-4230-AB01-9C2BDD479FFD}" dt="2024-01-25T12:33:36.974" v="76"/>
          <ac:spMkLst>
            <pc:docMk/>
            <pc:sldMk cId="0" sldId="256"/>
            <ac:spMk id="9" creationId="{BC9F49BE-AEDC-414D-AB40-2811D4C3F6C8}"/>
          </ac:spMkLst>
        </pc:spChg>
        <pc:spChg chg="mod">
          <ac:chgData name="POSOCCO PAOLA" userId="cea0263f-735b-4f31-a798-f8303eab1159" providerId="ADAL" clId="{9879AB2D-F56C-4230-AB01-9C2BDD479FFD}" dt="2024-01-25T16:54:23.430" v="274" actId="1076"/>
          <ac:spMkLst>
            <pc:docMk/>
            <pc:sldMk cId="0" sldId="256"/>
            <ac:spMk id="178" creationId="{00000000-0000-0000-0000-000000000000}"/>
          </ac:spMkLst>
        </pc:spChg>
        <pc:spChg chg="mod">
          <ac:chgData name="POSOCCO PAOLA" userId="cea0263f-735b-4f31-a798-f8303eab1159" providerId="ADAL" clId="{9879AB2D-F56C-4230-AB01-9C2BDD479FFD}" dt="2024-01-25T16:53:31.743" v="273" actId="20577"/>
          <ac:spMkLst>
            <pc:docMk/>
            <pc:sldMk cId="0" sldId="256"/>
            <ac:spMk id="179" creationId="{00000000-0000-0000-0000-000000000000}"/>
          </ac:spMkLst>
        </pc:spChg>
        <pc:spChg chg="del">
          <ac:chgData name="POSOCCO PAOLA" userId="cea0263f-735b-4f31-a798-f8303eab1159" providerId="ADAL" clId="{9879AB2D-F56C-4230-AB01-9C2BDD479FFD}" dt="2024-01-25T12:26:59.824" v="1" actId="478"/>
          <ac:spMkLst>
            <pc:docMk/>
            <pc:sldMk cId="0" sldId="256"/>
            <ac:spMk id="180" creationId="{00000000-0000-0000-0000-000000000000}"/>
          </ac:spMkLst>
        </pc:spChg>
        <pc:spChg chg="mod">
          <ac:chgData name="POSOCCO PAOLA" userId="cea0263f-735b-4f31-a798-f8303eab1159" providerId="ADAL" clId="{9879AB2D-F56C-4230-AB01-9C2BDD479FFD}" dt="2024-01-25T12:36:18.264" v="174" actId="207"/>
          <ac:spMkLst>
            <pc:docMk/>
            <pc:sldMk cId="0" sldId="256"/>
            <ac:spMk id="181" creationId="{00000000-0000-0000-0000-000000000000}"/>
          </ac:spMkLst>
        </pc:spChg>
        <pc:grpChg chg="add del mod">
          <ac:chgData name="POSOCCO PAOLA" userId="cea0263f-735b-4f31-a798-f8303eab1159" providerId="ADAL" clId="{9879AB2D-F56C-4230-AB01-9C2BDD479FFD}" dt="2024-01-25T12:33:46.165" v="78" actId="478"/>
          <ac:grpSpMkLst>
            <pc:docMk/>
            <pc:sldMk cId="0" sldId="256"/>
            <ac:grpSpMk id="6" creationId="{A16A917D-D251-498C-8150-B069DEEB49AC}"/>
          </ac:grpSpMkLst>
        </pc:grpChg>
        <pc:picChg chg="add del mod modCrop">
          <ac:chgData name="POSOCCO PAOLA" userId="cea0263f-735b-4f31-a798-f8303eab1159" providerId="ADAL" clId="{9879AB2D-F56C-4230-AB01-9C2BDD479FFD}" dt="2024-01-25T12:38:21.802" v="193" actId="478"/>
          <ac:picMkLst>
            <pc:docMk/>
            <pc:sldMk cId="0" sldId="256"/>
            <ac:picMk id="2" creationId="{1822A9FE-6A9E-4E0C-BCB7-E39FF8C4A9FD}"/>
          </ac:picMkLst>
        </pc:picChg>
        <pc:picChg chg="add mod">
          <ac:chgData name="POSOCCO PAOLA" userId="cea0263f-735b-4f31-a798-f8303eab1159" providerId="ADAL" clId="{9879AB2D-F56C-4230-AB01-9C2BDD479FFD}" dt="2024-01-25T12:38:26.671" v="194" actId="1076"/>
          <ac:picMkLst>
            <pc:docMk/>
            <pc:sldMk cId="0" sldId="256"/>
            <ac:picMk id="11" creationId="{44CFAF63-4749-45A1-A159-9D9AB3BB51BD}"/>
          </ac:picMkLst>
        </pc:picChg>
      </pc:sldChg>
      <pc:sldChg chg="del">
        <pc:chgData name="POSOCCO PAOLA" userId="cea0263f-735b-4f31-a798-f8303eab1159" providerId="ADAL" clId="{9879AB2D-F56C-4230-AB01-9C2BDD479FFD}" dt="2024-01-25T12:27:35.120" v="33" actId="2696"/>
        <pc:sldMkLst>
          <pc:docMk/>
          <pc:sldMk cId="0" sldId="269"/>
        </pc:sldMkLst>
      </pc:sldChg>
      <pc:sldChg chg="del">
        <pc:chgData name="POSOCCO PAOLA" userId="cea0263f-735b-4f31-a798-f8303eab1159" providerId="ADAL" clId="{9879AB2D-F56C-4230-AB01-9C2BDD479FFD}" dt="2024-01-25T12:27:38.331" v="34" actId="2696"/>
        <pc:sldMkLst>
          <pc:docMk/>
          <pc:sldMk cId="4232946043" sldId="273"/>
        </pc:sldMkLst>
      </pc:sldChg>
      <pc:sldChg chg="modSp mod">
        <pc:chgData name="POSOCCO PAOLA" userId="cea0263f-735b-4f31-a798-f8303eab1159" providerId="ADAL" clId="{9879AB2D-F56C-4230-AB01-9C2BDD479FFD}" dt="2024-01-25T12:30:11.378" v="75" actId="20577"/>
        <pc:sldMkLst>
          <pc:docMk/>
          <pc:sldMk cId="3180578614" sldId="274"/>
        </pc:sldMkLst>
        <pc:spChg chg="mod">
          <ac:chgData name="POSOCCO PAOLA" userId="cea0263f-735b-4f31-a798-f8303eab1159" providerId="ADAL" clId="{9879AB2D-F56C-4230-AB01-9C2BDD479FFD}" dt="2024-01-25T12:29:58.925" v="67" actId="20577"/>
          <ac:spMkLst>
            <pc:docMk/>
            <pc:sldMk cId="3180578614" sldId="274"/>
            <ac:spMk id="8" creationId="{00000000-0000-0000-0000-000000000000}"/>
          </ac:spMkLst>
        </pc:spChg>
        <pc:spChg chg="mod">
          <ac:chgData name="POSOCCO PAOLA" userId="cea0263f-735b-4f31-a798-f8303eab1159" providerId="ADAL" clId="{9879AB2D-F56C-4230-AB01-9C2BDD479FFD}" dt="2024-01-25T12:30:11.378" v="75" actId="20577"/>
          <ac:spMkLst>
            <pc:docMk/>
            <pc:sldMk cId="3180578614" sldId="274"/>
            <ac:spMk id="9" creationId="{00000000-0000-0000-0000-000000000000}"/>
          </ac:spMkLst>
        </pc:spChg>
      </pc:sldChg>
      <pc:sldChg chg="del">
        <pc:chgData name="POSOCCO PAOLA" userId="cea0263f-735b-4f31-a798-f8303eab1159" providerId="ADAL" clId="{9879AB2D-F56C-4230-AB01-9C2BDD479FFD}" dt="2024-01-25T12:27:55.176" v="35" actId="2696"/>
        <pc:sldMkLst>
          <pc:docMk/>
          <pc:sldMk cId="116877282" sldId="275"/>
        </pc:sldMkLst>
      </pc:sldChg>
      <pc:sldChg chg="delSp modSp add mod">
        <pc:chgData name="POSOCCO PAOLA" userId="cea0263f-735b-4f31-a798-f8303eab1159" providerId="ADAL" clId="{9879AB2D-F56C-4230-AB01-9C2BDD479FFD}" dt="2024-01-25T17:40:50.050" v="277" actId="1076"/>
        <pc:sldMkLst>
          <pc:docMk/>
          <pc:sldMk cId="3073541566" sldId="275"/>
        </pc:sldMkLst>
        <pc:spChg chg="mod">
          <ac:chgData name="POSOCCO PAOLA" userId="cea0263f-735b-4f31-a798-f8303eab1159" providerId="ADAL" clId="{9879AB2D-F56C-4230-AB01-9C2BDD479FFD}" dt="2024-01-25T17:40:50.050" v="277" actId="1076"/>
          <ac:spMkLst>
            <pc:docMk/>
            <pc:sldMk cId="3073541566" sldId="275"/>
            <ac:spMk id="178" creationId="{00000000-0000-0000-0000-000000000000}"/>
          </ac:spMkLst>
        </pc:spChg>
        <pc:picChg chg="mod">
          <ac:chgData name="POSOCCO PAOLA" userId="cea0263f-735b-4f31-a798-f8303eab1159" providerId="ADAL" clId="{9879AB2D-F56C-4230-AB01-9C2BDD479FFD}" dt="2024-01-25T17:40:39.197" v="276" actId="1076"/>
          <ac:picMkLst>
            <pc:docMk/>
            <pc:sldMk cId="3073541566" sldId="275"/>
            <ac:picMk id="2" creationId="{1822A9FE-6A9E-4E0C-BCB7-E39FF8C4A9FD}"/>
          </ac:picMkLst>
        </pc:picChg>
        <pc:picChg chg="del">
          <ac:chgData name="POSOCCO PAOLA" userId="cea0263f-735b-4f31-a798-f8303eab1159" providerId="ADAL" clId="{9879AB2D-F56C-4230-AB01-9C2BDD479FFD}" dt="2024-01-25T16:52:10.750" v="204" actId="478"/>
          <ac:picMkLst>
            <pc:docMk/>
            <pc:sldMk cId="3073541566" sldId="275"/>
            <ac:picMk id="11" creationId="{44CFAF63-4749-45A1-A159-9D9AB3BB51BD}"/>
          </ac:picMkLst>
        </pc:picChg>
      </pc:sldChg>
      <pc:sldMasterChg chg="modSldLayout">
        <pc:chgData name="POSOCCO PAOLA" userId="cea0263f-735b-4f31-a798-f8303eab1159" providerId="ADAL" clId="{9879AB2D-F56C-4230-AB01-9C2BDD479FFD}" dt="2024-01-25T12:37:15.394" v="188" actId="14100"/>
        <pc:sldMasterMkLst>
          <pc:docMk/>
          <pc:sldMasterMk cId="0" sldId="2147483648"/>
        </pc:sldMasterMkLst>
        <pc:sldLayoutChg chg="modSp mod">
          <pc:chgData name="POSOCCO PAOLA" userId="cea0263f-735b-4f31-a798-f8303eab1159" providerId="ADAL" clId="{9879AB2D-F56C-4230-AB01-9C2BDD479FFD}" dt="2024-01-25T12:37:15.394" v="188" actId="14100"/>
          <pc:sldLayoutMkLst>
            <pc:docMk/>
            <pc:sldMasterMk cId="0" sldId="2147483648"/>
            <pc:sldLayoutMk cId="173845774" sldId="2147483664"/>
          </pc:sldLayoutMkLst>
          <pc:spChg chg="mod">
            <ac:chgData name="POSOCCO PAOLA" userId="cea0263f-735b-4f31-a798-f8303eab1159" providerId="ADAL" clId="{9879AB2D-F56C-4230-AB01-9C2BDD479FFD}" dt="2024-01-25T12:29:12.308" v="61" actId="1036"/>
            <ac:spMkLst>
              <pc:docMk/>
              <pc:sldMasterMk cId="0" sldId="2147483648"/>
              <pc:sldLayoutMk cId="173845774" sldId="2147483664"/>
              <ac:spMk id="18" creationId="{00000000-0000-0000-0000-000000000000}"/>
            </ac:spMkLst>
          </pc:spChg>
          <pc:spChg chg="mod">
            <ac:chgData name="POSOCCO PAOLA" userId="cea0263f-735b-4f31-a798-f8303eab1159" providerId="ADAL" clId="{9879AB2D-F56C-4230-AB01-9C2BDD479FFD}" dt="2024-01-25T12:29:12.308" v="61" actId="1036"/>
            <ac:spMkLst>
              <pc:docMk/>
              <pc:sldMasterMk cId="0" sldId="2147483648"/>
              <pc:sldLayoutMk cId="173845774" sldId="2147483664"/>
              <ac:spMk id="20" creationId="{00000000-0000-0000-0000-000000000000}"/>
            </ac:spMkLst>
          </pc:spChg>
          <pc:picChg chg="mod">
            <ac:chgData name="POSOCCO PAOLA" userId="cea0263f-735b-4f31-a798-f8303eab1159" providerId="ADAL" clId="{9879AB2D-F56C-4230-AB01-9C2BDD479FFD}" dt="2024-01-25T12:37:15.394" v="188" actId="14100"/>
            <ac:picMkLst>
              <pc:docMk/>
              <pc:sldMasterMk cId="0" sldId="2147483648"/>
              <pc:sldLayoutMk cId="173845774" sldId="2147483664"/>
              <ac:picMk id="21" creationId="{00000000-0000-0000-0000-00000000000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6" name="Shape 1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216021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BLU edificio">
    <p:bg>
      <p:bgPr>
        <a:solidFill>
          <a:srgbClr val="1F29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107665E-DE6F-D94B-835B-AE4260F105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711" y="7642107"/>
            <a:ext cx="24419989" cy="6038946"/>
          </a:xfrm>
          <a:prstGeom prst="rect">
            <a:avLst/>
          </a:prstGeom>
        </p:spPr>
      </p:pic>
      <p:sp>
        <p:nvSpPr>
          <p:cNvPr id="18" name="Titolo Testo"/>
          <p:cNvSpPr txBox="1">
            <a:spLocks noGrp="1"/>
          </p:cNvSpPr>
          <p:nvPr>
            <p:ph type="title"/>
          </p:nvPr>
        </p:nvSpPr>
        <p:spPr>
          <a:xfrm>
            <a:off x="3810000" y="5258163"/>
            <a:ext cx="18731640" cy="3115151"/>
          </a:xfrm>
          <a:prstGeom prst="rect">
            <a:avLst/>
          </a:prstGeom>
        </p:spPr>
        <p:txBody>
          <a:bodyPr/>
          <a:lstStyle>
            <a:lvl1pPr>
              <a:defRPr sz="7700" cap="none" spc="308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20" name="Sottotitolo"/>
          <p:cNvSpPr txBox="1">
            <a:spLocks noGrp="1"/>
          </p:cNvSpPr>
          <p:nvPr>
            <p:ph type="body" sz="quarter" idx="14"/>
          </p:nvPr>
        </p:nvSpPr>
        <p:spPr>
          <a:xfrm>
            <a:off x="3822433" y="8562633"/>
            <a:ext cx="18765507" cy="5359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l">
              <a:buClrTx/>
              <a:buSzTx/>
              <a:buNone/>
              <a:defRPr sz="3400" cap="none" spc="300">
                <a:solidFill>
                  <a:srgbClr val="FFFFFF"/>
                </a:solidFill>
                <a:latin typeface="Avenir LT Std 55 Roman"/>
                <a:ea typeface="Avenir LT Std 55 Roman"/>
                <a:cs typeface="Avenir LT Std 55 Roman"/>
                <a:sym typeface="Avenir LT Std 55 Roman"/>
              </a:defRPr>
            </a:pPr>
            <a:r>
              <a:rPr lang="it-IT"/>
              <a:t>Fare clic per modificare gli stili del testo dello schema</a:t>
            </a:r>
          </a:p>
        </p:txBody>
      </p:sp>
      <p:pic>
        <p:nvPicPr>
          <p:cNvPr id="21" name="Immagine 1" descr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825" y="1220129"/>
            <a:ext cx="5339554" cy="1800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3845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7660472-D1F0-7145-BC8C-9041D288E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711" y="5674754"/>
            <a:ext cx="24419989" cy="6038946"/>
          </a:xfrm>
          <a:prstGeom prst="rect">
            <a:avLst/>
          </a:prstGeom>
        </p:spPr>
      </p:pic>
      <p:pic>
        <p:nvPicPr>
          <p:cNvPr id="5" name="Immagine 8" descr="Immagin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939381" y="12460202"/>
            <a:ext cx="3101169" cy="104542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Linea"/>
          <p:cNvSpPr/>
          <p:nvPr userDrawn="1"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" name="Linea"/>
          <p:cNvSpPr/>
          <p:nvPr userDrawn="1"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1B355E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859069" y="12753769"/>
            <a:ext cx="549061" cy="47192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2400" cap="all" spc="48">
                <a:solidFill>
                  <a:schemeClr val="tx1"/>
                </a:solidFill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381" y="12460885"/>
            <a:ext cx="3101169" cy="104406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itolo Testo"/>
          <p:cNvSpPr txBox="1">
            <a:spLocks noGrp="1"/>
          </p:cNvSpPr>
          <p:nvPr>
            <p:ph type="title"/>
          </p:nvPr>
        </p:nvSpPr>
        <p:spPr>
          <a:xfrm>
            <a:off x="1901825" y="-624791"/>
            <a:ext cx="21138724" cy="2651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rPr dirty="0" err="1"/>
              <a:t>Titolo</a:t>
            </a:r>
            <a:r>
              <a:rPr dirty="0"/>
              <a:t> </a:t>
            </a:r>
            <a:r>
              <a:rPr dirty="0" err="1"/>
              <a:t>Testo</a:t>
            </a:r>
            <a:endParaRPr dirty="0"/>
          </a:p>
        </p:txBody>
      </p:sp>
      <p:sp>
        <p:nvSpPr>
          <p:cNvPr id="11" name="Segnaposto testo 10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it-CH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28D26903-2C60-DD43-BF5A-96413FE9D46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711" y="5674754"/>
            <a:ext cx="24419989" cy="6038946"/>
          </a:xfrm>
          <a:prstGeom prst="rect">
            <a:avLst/>
          </a:prstGeom>
        </p:spPr>
      </p:pic>
      <p:pic>
        <p:nvPicPr>
          <p:cNvPr id="3" name="Immagine 8" descr="Immagin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39381" y="12460202"/>
            <a:ext cx="3101169" cy="104542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Linea"/>
          <p:cNvSpPr/>
          <p:nvPr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Linea"/>
          <p:cNvSpPr/>
          <p:nvPr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1B355E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" name="Titolo Testo"/>
          <p:cNvSpPr txBox="1">
            <a:spLocks noGrp="1"/>
          </p:cNvSpPr>
          <p:nvPr>
            <p:ph type="title"/>
          </p:nvPr>
        </p:nvSpPr>
        <p:spPr>
          <a:xfrm>
            <a:off x="1901825" y="-624791"/>
            <a:ext cx="21138724" cy="2651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/>
          <a:p>
            <a:r>
              <a:rPr dirty="0" err="1"/>
              <a:t>Titolo</a:t>
            </a:r>
            <a:r>
              <a:rPr dirty="0"/>
              <a:t> </a:t>
            </a:r>
            <a:r>
              <a:rPr dirty="0" err="1"/>
              <a:t>Testo</a:t>
            </a:r>
            <a:endParaRPr dirty="0"/>
          </a:p>
        </p:txBody>
      </p:sp>
      <p:sp>
        <p:nvSpPr>
          <p:cNvPr id="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859069" y="12753769"/>
            <a:ext cx="549061" cy="47192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2400" cap="all" spc="48">
                <a:solidFill>
                  <a:schemeClr val="tx1"/>
                </a:solidFill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Immagin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381" y="12460885"/>
            <a:ext cx="3101169" cy="104406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egnaposto testo 10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it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</p:sldLayoutIdLst>
  <p:transition spd="med"/>
  <p:txStyles>
    <p:titleStyle>
      <a:lvl1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1pPr>
      <a:lvl2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2pPr>
      <a:lvl3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3pPr>
      <a:lvl4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4pPr>
      <a:lvl5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5pPr>
      <a:lvl6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6pPr>
      <a:lvl7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7pPr>
      <a:lvl8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8pPr>
      <a:lvl9pPr marL="0" marR="0" indent="0" algn="l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all" spc="298" baseline="0">
          <a:ln>
            <a:noFill/>
          </a:ln>
          <a:solidFill>
            <a:srgbClr val="1D355E"/>
          </a:solidFill>
          <a:uFillTx/>
          <a:latin typeface="AvenirLTStd-Medium"/>
          <a:ea typeface="AvenirLTStd-Medium"/>
          <a:cs typeface="AvenirLTStd-Medium"/>
          <a:sym typeface="AvenirLTStd-Medium"/>
        </a:defRPr>
      </a:lvl9pPr>
    </p:titleStyle>
    <p:bodyStyle>
      <a:lvl1pPr marL="290284" marR="0" indent="-290284" algn="l" defTabSz="6477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4000" b="0" i="0" u="none" strike="noStrike" cap="none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1pPr>
      <a:lvl2pPr marL="798284" marR="0" indent="-290284" algn="l" defTabSz="6477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4000" b="0" i="0" u="none" strike="noStrike" cap="none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2pPr>
      <a:lvl3pPr marL="1306284" marR="0" indent="-290284" algn="l" defTabSz="6477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4000" b="0" i="0" u="none" strike="noStrike" cap="none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3pPr>
      <a:lvl4pPr marL="1814284" marR="0" indent="-290284" algn="l" defTabSz="6477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4000" b="0" i="0" u="none" strike="noStrike" cap="none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4pPr>
      <a:lvl5pPr marL="2322284" marR="0" indent="-290284" algn="l" defTabSz="6477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4000" b="0" i="0" u="none" strike="noStrike" cap="none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5pPr>
      <a:lvl6pPr marL="2830284" marR="0" indent="-290284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400" b="0" i="0" u="none" strike="noStrike" cap="all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6pPr>
      <a:lvl7pPr marL="3338284" marR="0" indent="-290284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400" b="0" i="0" u="none" strike="noStrike" cap="all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7pPr>
      <a:lvl8pPr marL="3846284" marR="0" indent="-290284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400" b="0" i="0" u="none" strike="noStrike" cap="all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8pPr>
      <a:lvl9pPr marL="4354284" marR="0" indent="-290284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9A958E"/>
        </a:buClr>
        <a:buSzPct val="75000"/>
        <a:buFontTx/>
        <a:buChar char="•"/>
        <a:tabLst/>
        <a:defRPr sz="2400" b="0" i="0" u="none" strike="noStrike" cap="all" spc="48" baseline="0">
          <a:ln>
            <a:noFill/>
          </a:ln>
          <a:solidFill>
            <a:srgbClr val="1D355E"/>
          </a:solidFill>
          <a:uFillTx/>
          <a:latin typeface="Avenir LT Std 35 Light"/>
          <a:ea typeface="Avenir LT Std 35 Light"/>
          <a:cs typeface="Avenir LT Std 35 Light"/>
          <a:sym typeface="Avenir LT Std 35 Light"/>
        </a:defRPr>
      </a:lvl9pPr>
    </p:bodyStyle>
    <p:otherStyle>
      <a:lvl1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1pPr>
      <a:lvl2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2pPr>
      <a:lvl3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3pPr>
      <a:lvl4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4pPr>
      <a:lvl5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5pPr>
      <a:lvl6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6pPr>
      <a:lvl7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7pPr>
      <a:lvl8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8pPr>
      <a:lvl9pPr marL="0" marR="0" indent="0" algn="ctr" defTabSz="6477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48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T Std 35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rieste, 23 marzo 2021"/>
          <p:cNvSpPr txBox="1">
            <a:spLocks noGrp="1"/>
          </p:cNvSpPr>
          <p:nvPr>
            <p:ph type="body" sz="quarter" idx="4294967295"/>
          </p:nvPr>
        </p:nvSpPr>
        <p:spPr>
          <a:xfrm>
            <a:off x="16262949" y="11934346"/>
            <a:ext cx="6677891" cy="77809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sz="3200" dirty="0">
                <a:solidFill>
                  <a:schemeClr val="bg1"/>
                </a:solidFill>
                <a:latin typeface="Avenir LT Std 35 Light" panose="020B0402020203020204" pitchFamily="34" charset="0"/>
              </a:rPr>
              <a:t>Trieste, </a:t>
            </a:r>
            <a:fld id="{4F05A071-49C5-4985-A9F5-38C7A36760E8}" type="datetime4">
              <a:rPr lang="en-GB" sz="3200" smtClean="0">
                <a:solidFill>
                  <a:schemeClr val="bg1"/>
                </a:solidFill>
                <a:latin typeface="Avenir LT Std 35 Light" panose="020B0402020203020204" pitchFamily="34" charset="0"/>
              </a:rPr>
              <a:pPr marL="0" indent="0" algn="r">
                <a:buNone/>
              </a:pPr>
              <a:t>25 January 2024</a:t>
            </a:fld>
            <a:endParaRPr sz="3200" dirty="0">
              <a:solidFill>
                <a:schemeClr val="bg1"/>
              </a:solidFill>
              <a:latin typeface="Avenir LT Std 35 Light" panose="020B0402020203020204" pitchFamily="34" charset="0"/>
            </a:endParaRPr>
          </a:p>
        </p:txBody>
      </p:sp>
      <p:sp>
        <p:nvSpPr>
          <p:cNvPr id="179" name="Titolo della presentazione"/>
          <p:cNvSpPr txBox="1">
            <a:spLocks noGrp="1"/>
          </p:cNvSpPr>
          <p:nvPr>
            <p:ph type="title"/>
          </p:nvPr>
        </p:nvSpPr>
        <p:spPr>
          <a:xfrm>
            <a:off x="3798363" y="3315063"/>
            <a:ext cx="18731640" cy="3115151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en-US" dirty="0"/>
              <a:t>Title of the research</a:t>
            </a:r>
            <a:endParaRPr dirty="0"/>
          </a:p>
        </p:txBody>
      </p:sp>
      <p:sp>
        <p:nvSpPr>
          <p:cNvPr id="181" name="Sottotitolo"/>
          <p:cNvSpPr txBox="1">
            <a:spLocks noGrp="1"/>
          </p:cNvSpPr>
          <p:nvPr>
            <p:ph type="body" sz="quarter" idx="14"/>
          </p:nvPr>
        </p:nvSpPr>
        <p:spPr>
          <a:xfrm>
            <a:off x="3798363" y="6793158"/>
            <a:ext cx="18765507" cy="169523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Autofit/>
          </a:bodyPr>
          <a:lstStyle>
            <a:lvl1pPr marL="0" indent="0" algn="l">
              <a:buClrTx/>
              <a:buSzTx/>
              <a:buNone/>
              <a:defRPr sz="3400" cap="none" spc="300">
                <a:solidFill>
                  <a:srgbClr val="FFFFFF"/>
                </a:solidFill>
                <a:latin typeface="Avenir LT Std 55 Roman"/>
                <a:ea typeface="Avenir LT Std 55 Roman"/>
                <a:cs typeface="Avenir LT Std 55 Roman"/>
                <a:sym typeface="Avenir LT Std 55 Roman"/>
              </a:defRPr>
            </a:lvl1pPr>
          </a:lstStyle>
          <a:p>
            <a:r>
              <a:rPr lang="en-US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NAME OF THE PRESENTER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22A9FE-6A9E-4E0C-BCB7-E39FF8C4A9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74" b="24519"/>
          <a:stretch/>
        </p:blipFill>
        <p:spPr>
          <a:xfrm>
            <a:off x="1980049" y="11028629"/>
            <a:ext cx="3384753" cy="181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54156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a"/>
          <p:cNvSpPr/>
          <p:nvPr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" name="Linea"/>
          <p:cNvSpPr/>
          <p:nvPr/>
        </p:nvSpPr>
        <p:spPr>
          <a:xfrm flipV="1">
            <a:off x="2603499" y="12714946"/>
            <a:ext cx="2" cy="535941"/>
          </a:xfrm>
          <a:prstGeom prst="line">
            <a:avLst/>
          </a:prstGeom>
          <a:ln w="12700">
            <a:solidFill>
              <a:srgbClr val="1B355E"/>
            </a:solidFill>
            <a:miter lim="400000"/>
          </a:ln>
        </p:spPr>
        <p:txBody>
          <a:bodyPr lIns="45718" tIns="45718" rIns="45718" bIns="45718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" name="Numero diapositiva"/>
          <p:cNvSpPr txBox="1">
            <a:spLocks/>
          </p:cNvSpPr>
          <p:nvPr/>
        </p:nvSpPr>
        <p:spPr>
          <a:xfrm>
            <a:off x="1993464" y="12753769"/>
            <a:ext cx="280270" cy="47192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all" spc="48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  <a:lvl2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2pPr>
            <a:lvl3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3pPr>
            <a:lvl4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4pPr>
            <a:lvl5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5pPr>
            <a:lvl6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6pPr>
            <a:lvl7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7pPr>
            <a:lvl8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8pPr>
            <a:lvl9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500" b="0" i="0" u="none" strike="noStrike" cap="none" spc="0" normalizeH="0" baseline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LT Std 85 Heavy"/>
                <a:ea typeface="Avenir LT Std 85 Heavy"/>
                <a:cs typeface="Avenir LT Std 85 Heavy"/>
                <a:sym typeface="Avenir LT Std 85 Heavy"/>
              </a:defRPr>
            </a:lvl9pPr>
          </a:lstStyle>
          <a:p>
            <a:fld id="{86CB4B4D-7CA3-9044-876B-883B54F8677D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olo della slide"/>
          <p:cNvSpPr txBox="1">
            <a:spLocks/>
          </p:cNvSpPr>
          <p:nvPr/>
        </p:nvSpPr>
        <p:spPr>
          <a:xfrm>
            <a:off x="1901825" y="-486767"/>
            <a:ext cx="21138724" cy="2651126"/>
          </a:xfrm>
          <a:prstGeom prst="rect">
            <a:avLst/>
          </a:prstGeom>
        </p:spPr>
        <p:txBody>
          <a:bodyPr/>
          <a:lstStyle>
            <a:lvl1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00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1pPr>
            <a:lvl2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2pPr>
            <a:lvl3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3pPr>
            <a:lvl4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4pPr>
            <a:lvl5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5pPr>
            <a:lvl6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6pPr>
            <a:lvl7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7pPr>
            <a:lvl8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8pPr>
            <a:lvl9pPr marL="0" marR="0" indent="0" algn="l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all" spc="298" baseline="0">
                <a:ln>
                  <a:noFill/>
                </a:ln>
                <a:solidFill>
                  <a:srgbClr val="1D355E"/>
                </a:solidFill>
                <a:uFillTx/>
                <a:latin typeface="AvenirLTStd-Medium"/>
                <a:ea typeface="AvenirLTStd-Medium"/>
                <a:cs typeface="AvenirLTStd-Medium"/>
                <a:sym typeface="AvenirLTStd-Medium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dirty="0"/>
              <a:t>title</a:t>
            </a:r>
          </a:p>
        </p:txBody>
      </p:sp>
      <p:sp>
        <p:nvSpPr>
          <p:cNvPr id="9" name="Itatureium niendit et int qui quibus, toruptat harum explacc aerovitia nissentius ex ea dolorerum qui reri apelloribus et ut fuga. Itatur rerio et…"/>
          <p:cNvSpPr txBox="1">
            <a:spLocks/>
          </p:cNvSpPr>
          <p:nvPr/>
        </p:nvSpPr>
        <p:spPr>
          <a:xfrm>
            <a:off x="1896533" y="3022600"/>
            <a:ext cx="21138724" cy="9067800"/>
          </a:xfrm>
          <a:prstGeom prst="rect">
            <a:avLst/>
          </a:prstGeom>
        </p:spPr>
        <p:txBody>
          <a:bodyPr/>
          <a:lstStyle>
            <a:lvl1pPr marL="290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1pPr>
            <a:lvl2pPr marL="798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2pPr>
            <a:lvl3pPr marL="1306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3pPr>
            <a:lvl4pPr marL="1814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4pPr>
            <a:lvl5pPr marL="2322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5pPr>
            <a:lvl6pPr marL="2830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6pPr>
            <a:lvl7pPr marL="3338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7pPr>
            <a:lvl8pPr marL="3846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8pPr>
            <a:lvl9pPr marL="4354284" marR="0" indent="-290284" algn="ctr" defTabSz="6477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58E"/>
              </a:buClr>
              <a:buSzPct val="75000"/>
              <a:buFontTx/>
              <a:buChar char="•"/>
              <a:tabLst/>
              <a:defRPr sz="2400" b="0" i="0" u="none" strike="noStrike" cap="all" spc="48" baseline="0">
                <a:ln>
                  <a:noFill/>
                </a:ln>
                <a:solidFill>
                  <a:srgbClr val="1D355E"/>
                </a:solidFill>
                <a:uFillTx/>
                <a:latin typeface="Avenir LT Std 35 Light"/>
                <a:ea typeface="Avenir LT Std 35 Light"/>
                <a:cs typeface="Avenir LT Std 35 Light"/>
                <a:sym typeface="Avenir LT Std 35 Light"/>
              </a:defRPr>
            </a:lvl9pPr>
          </a:lstStyle>
          <a:p>
            <a:pPr marL="571500" indent="-571500" algn="l">
              <a:spcBef>
                <a:spcPts val="4800"/>
              </a:spcBef>
              <a:buFont typeface="Arial" panose="020B0604020202020204" pitchFamily="34" charset="0"/>
              <a:buChar char="•"/>
            </a:pPr>
            <a:r>
              <a:rPr lang="en-US" sz="4200" cap="none" spc="84" dirty="0">
                <a:latin typeface="Avenir Medium"/>
                <a:ea typeface="Avenir Medium"/>
                <a:cs typeface="Avenir Medium"/>
                <a:sym typeface="Avenir Medium"/>
              </a:rPr>
              <a:t>text </a:t>
            </a:r>
          </a:p>
          <a:p>
            <a:pPr marL="571500" indent="-571500" algn="l">
              <a:spcBef>
                <a:spcPts val="4800"/>
              </a:spcBef>
              <a:buFont typeface="Arial" panose="020B0604020202020204" pitchFamily="34" charset="0"/>
              <a:buChar char="•"/>
            </a:pPr>
            <a:r>
              <a:rPr lang="en-US" sz="4200" cap="none" spc="84" dirty="0">
                <a:latin typeface="Avenir Medium"/>
                <a:ea typeface="Avenir Medium"/>
                <a:cs typeface="Avenir Medium"/>
                <a:sym typeface="Avenir Medium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18057861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">
  <a:themeElements>
    <a:clrScheme name="New_Template">
      <a:dk1>
        <a:srgbClr val="5B5854"/>
      </a:dk1>
      <a:lt1>
        <a:srgbClr val="FFFFFF"/>
      </a:lt1>
      <a:dk2>
        <a:srgbClr val="A7A7A7"/>
      </a:dk2>
      <a:lt2>
        <a:srgbClr val="535353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New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72B5B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647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5B5854"/>
            </a:solidFill>
            <a:effectLst/>
            <a:uFillTx/>
            <a:latin typeface="Avenir LT Std 85 Heavy"/>
            <a:ea typeface="Avenir LT Std 85 Heavy"/>
            <a:cs typeface="Avenir LT Std 85 Heavy"/>
            <a:sym typeface="Avenir LT Std 85 Heav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647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5B5854"/>
            </a:solidFill>
            <a:effectLst/>
            <a:uFillTx/>
            <a:latin typeface="Avenir LT Std 85 Heavy"/>
            <a:ea typeface="Avenir LT Std 85 Heavy"/>
            <a:cs typeface="Avenir LT Std 85 Heavy"/>
            <a:sym typeface="Avenir LT Std 85 Heav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resentazione_UniTS_16-9_120421.pptx" id="{4D7A95C4-531D-BE42-BC6B-1E71934F33DA}" vid="{47BDCCF5-F9D7-384C-B997-FF2F6EAC592C}"/>
    </a:ext>
  </a:extLst>
</a:theme>
</file>

<file path=ppt/theme/theme2.xml><?xml version="1.0" encoding="utf-8"?>
<a:theme xmlns:a="http://schemas.openxmlformats.org/drawingml/2006/main" name="New_Template">
  <a:themeElements>
    <a:clrScheme name="New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New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72B5B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647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5B5854"/>
            </a:solidFill>
            <a:effectLst/>
            <a:uFillTx/>
            <a:latin typeface="Avenir LT Std 85 Heavy"/>
            <a:ea typeface="Avenir LT Std 85 Heavy"/>
            <a:cs typeface="Avenir LT Std 85 Heavy"/>
            <a:sym typeface="Avenir LT Std 85 Heav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647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5B5854"/>
            </a:solidFill>
            <a:effectLst/>
            <a:uFillTx/>
            <a:latin typeface="Avenir LT Std 85 Heavy"/>
            <a:ea typeface="Avenir LT Std 85 Heavy"/>
            <a:cs typeface="Avenir LT Std 85 Heavy"/>
            <a:sym typeface="Avenir LT Std 85 Heav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New_Template</Template>
  <TotalTime>417</TotalTime>
  <Words>15</Words>
  <Application>Microsoft Office PowerPoint</Application>
  <PresentationFormat>Custom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Avenir LT Std 35 Light</vt:lpstr>
      <vt:lpstr>Avenir LT Std 55 Roman</vt:lpstr>
      <vt:lpstr>Avenir LT Std 85 Heavy</vt:lpstr>
      <vt:lpstr>Avenir Medium</vt:lpstr>
      <vt:lpstr>AvenirLTStd-Medium</vt:lpstr>
      <vt:lpstr>Helvetica Neue</vt:lpstr>
      <vt:lpstr>New_Template</vt:lpstr>
      <vt:lpstr>Title of the research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della presentazione</dc:title>
  <dc:subject/>
  <dc:creator>Massimo Cortesi</dc:creator>
  <cp:keywords/>
  <dc:description/>
  <cp:lastModifiedBy>POSOCCO PAOLA</cp:lastModifiedBy>
  <cp:revision>29</cp:revision>
  <dcterms:created xsi:type="dcterms:W3CDTF">2021-04-13T15:44:38Z</dcterms:created>
  <dcterms:modified xsi:type="dcterms:W3CDTF">2024-01-25T17:43:40Z</dcterms:modified>
  <cp:category/>
</cp:coreProperties>
</file>